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2" r:id="rId6"/>
    <p:sldId id="268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61" r:id="rId20"/>
    <p:sldId id="291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89" r:id="rId29"/>
    <p:sldId id="290" r:id="rId30"/>
    <p:sldId id="292" r:id="rId31"/>
    <p:sldId id="265" r:id="rId32"/>
    <p:sldId id="264" r:id="rId33"/>
    <p:sldId id="266" r:id="rId34"/>
    <p:sldId id="267" r:id="rId35"/>
    <p:sldId id="269" r:id="rId36"/>
    <p:sldId id="270" r:id="rId37"/>
    <p:sldId id="271" r:id="rId38"/>
    <p:sldId id="286" r:id="rId39"/>
    <p:sldId id="287" r:id="rId40"/>
    <p:sldId id="283" r:id="rId41"/>
    <p:sldId id="288" r:id="rId42"/>
    <p:sldId id="263" r:id="rId43"/>
    <p:sldId id="285" r:id="rId44"/>
    <p:sldId id="293" r:id="rId45"/>
    <p:sldId id="256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ice-in-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-e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5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10</Words>
  <Application>Microsoft Macintosh PowerPoint</Application>
  <PresentationFormat>On-screen Show (16:9)</PresentationFormat>
  <Paragraphs>4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34</cp:revision>
  <dcterms:created xsi:type="dcterms:W3CDTF">2016-02-08T00:24:31Z</dcterms:created>
  <dcterms:modified xsi:type="dcterms:W3CDTF">2016-02-10T11:56:47Z</dcterms:modified>
</cp:coreProperties>
</file>